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290-8611-41B3-BB44-36B1400B841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2254-7BBD-4BC5-AD32-035749ACE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290-8611-41B3-BB44-36B1400B841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2254-7BBD-4BC5-AD32-035749ACE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46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290-8611-41B3-BB44-36B1400B841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2254-7BBD-4BC5-AD32-035749ACE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290-8611-41B3-BB44-36B1400B841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2254-7BBD-4BC5-AD32-035749ACE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57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290-8611-41B3-BB44-36B1400B841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2254-7BBD-4BC5-AD32-035749ACE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290-8611-41B3-BB44-36B1400B841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2254-7BBD-4BC5-AD32-035749ACE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4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290-8611-41B3-BB44-36B1400B841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2254-7BBD-4BC5-AD32-035749ACE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8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290-8611-41B3-BB44-36B1400B841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2254-7BBD-4BC5-AD32-035749ACE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0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290-8611-41B3-BB44-36B1400B841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2254-7BBD-4BC5-AD32-035749ACE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3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290-8611-41B3-BB44-36B1400B841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2254-7BBD-4BC5-AD32-035749ACE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9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4290-8611-41B3-BB44-36B1400B841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2254-7BBD-4BC5-AD32-035749ACE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36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34290-8611-41B3-BB44-36B1400B841D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2254-7BBD-4BC5-AD32-035749ACE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5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jpg"/><Relationship Id="rId12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8.jpg"/><Relationship Id="rId11" Type="http://schemas.openxmlformats.org/officeDocument/2006/relationships/image" Target="../media/image43.jpeg"/><Relationship Id="rId5" Type="http://schemas.openxmlformats.org/officeDocument/2006/relationships/image" Target="../media/image37.jpg"/><Relationship Id="rId10" Type="http://schemas.openxmlformats.org/officeDocument/2006/relationships/image" Target="../media/image42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4.m4a"/><Relationship Id="rId7" Type="http://schemas.openxmlformats.org/officeDocument/2006/relationships/image" Target="../media/image8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jpg"/><Relationship Id="rId4" Type="http://schemas.openxmlformats.org/officeDocument/2006/relationships/audio" Target="../media/media4.m4a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9.jpg"/><Relationship Id="rId11" Type="http://schemas.openxmlformats.org/officeDocument/2006/relationships/image" Target="../media/image3.pn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25401"/>
            <a:ext cx="9144000" cy="9652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ВОЗДУХ, ВОДА И ЧИСТОТА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65201"/>
            <a:ext cx="12192000" cy="1066799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Чистота – залог здоровья!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0" y="190501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1000" y="575270"/>
            <a:ext cx="9139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ЧИСТОТА – ЗАЛОГ ЗДОРОВЬЯ!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319" y="1888531"/>
            <a:ext cx="7383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МЫ ЗА ЧИСТЫЙ ГОРОД!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9" y="2811861"/>
            <a:ext cx="6499925" cy="3656208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71460" y="660401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21600" y="5537200"/>
            <a:ext cx="383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Подготовила воспитатель МАДОУ ЦРР д/с № 31 Денисюк Светлана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11077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26960" cy="7188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0"/>
            <a:ext cx="55372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81900"/>
          </a:xfrm>
        </p:spPr>
      </p:pic>
    </p:spTree>
    <p:extLst>
      <p:ext uri="{BB962C8B-B14F-4D97-AF65-F5344CB8AC3E}">
        <p14:creationId xmlns:p14="http://schemas.microsoft.com/office/powerpoint/2010/main" val="10366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90" y="698661"/>
            <a:ext cx="8227314" cy="48666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3600"/>
            <a:ext cx="2184400" cy="218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4384676"/>
            <a:ext cx="1648883" cy="2473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038526"/>
            <a:ext cx="2228081" cy="26684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83" y="4740326"/>
            <a:ext cx="2117674" cy="21176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16" y="458561"/>
            <a:ext cx="2597377" cy="25973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74" y="4706540"/>
            <a:ext cx="3022600" cy="21185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216" y="4384676"/>
            <a:ext cx="2435277" cy="182645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-144380"/>
            <a:ext cx="12256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Рассортируй мусор по мусорным бакам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125"/>
          </a:xfrm>
        </p:spPr>
      </p:pic>
      <p:sp>
        <p:nvSpPr>
          <p:cNvPr id="7" name="Прямоугольник 6"/>
          <p:cNvSpPr/>
          <p:nvPr/>
        </p:nvSpPr>
        <p:spPr>
          <a:xfrm>
            <a:off x="747181" y="0"/>
            <a:ext cx="7552389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ОТГАДАЙ ЗАГАДКИ</a:t>
            </a:r>
          </a:p>
          <a:p>
            <a:pPr marL="742950" indent="-742950" algn="ctr">
              <a:buAutoNum type="arabicPeriod"/>
            </a:pP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Словно дождь, такой автомобиль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Утром рано с тротуара смоет пыль.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101" y="2940148"/>
            <a:ext cx="3567786" cy="266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6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6125"/>
          </a:xfrm>
        </p:spPr>
      </p:pic>
      <p:sp>
        <p:nvSpPr>
          <p:cNvPr id="5" name="Прямоугольник 4"/>
          <p:cNvSpPr/>
          <p:nvPr/>
        </p:nvSpPr>
        <p:spPr>
          <a:xfrm>
            <a:off x="696319" y="566241"/>
            <a:ext cx="8942448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Ты выбросил мусор. А дальше? Кто знает?</a:t>
            </a: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Большая машина в твой двор приезжает,</a:t>
            </a: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Контейнер огромный поднимет и вот</a:t>
            </a: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Она его прямо на свалку везёт.</a:t>
            </a: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 жаркие дни, под дождем и в мороз</a:t>
            </a: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Приедет за мусором….</a:t>
            </a:r>
          </a:p>
          <a:p>
            <a:pPr algn="ctr"/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43" y="4157826"/>
            <a:ext cx="4197507" cy="27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5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9730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2" y="3986519"/>
            <a:ext cx="6264810" cy="35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40"/>
          </a:xfrm>
        </p:spPr>
      </p:pic>
      <p:sp>
        <p:nvSpPr>
          <p:cNvPr id="5" name="Прямоугольник 4"/>
          <p:cNvSpPr/>
          <p:nvPr/>
        </p:nvSpPr>
        <p:spPr>
          <a:xfrm>
            <a:off x="-47478" y="349250"/>
            <a:ext cx="116992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ДЛЯ ЧЕГО ЧЕЛОВЕКУ НУЖЕН ЧИСТЫЙ ВОЗДУХ?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2" y="2510355"/>
            <a:ext cx="3126906" cy="26387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97" y="1621830"/>
            <a:ext cx="4546600" cy="30159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57" y="2274632"/>
            <a:ext cx="3548591" cy="24194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7252" y="5120189"/>
            <a:ext cx="33369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ЖИТЬ, ДЫШАТЬ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02673" y="4853053"/>
            <a:ext cx="3450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НЕ БОЛЕТЬ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0326" y="4637741"/>
            <a:ext cx="476841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ОТДОХНУТЬ, ВОССТАНОВИТЬ СИЛЫ</a:t>
            </a:r>
            <a:endParaRPr lang="ru-RU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18160" y="1068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40"/>
          </a:xfrm>
        </p:spPr>
      </p:pic>
      <p:sp>
        <p:nvSpPr>
          <p:cNvPr id="5" name="Прямоугольник 4"/>
          <p:cNvSpPr/>
          <p:nvPr/>
        </p:nvSpPr>
        <p:spPr>
          <a:xfrm>
            <a:off x="8124" y="104576"/>
            <a:ext cx="11413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ЧТО ИЛИ КТО ЗАГРЯЗНЯЕТ ВОЗДУХ В ГОРОДЕ?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" y="806770"/>
            <a:ext cx="3467894" cy="3467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97" y="3641003"/>
            <a:ext cx="4191000" cy="3073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433" y="923234"/>
            <a:ext cx="4199467" cy="2362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31" y="3740994"/>
            <a:ext cx="4592221" cy="2873418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72175" y="934774"/>
            <a:ext cx="609600" cy="609600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72175" y="2101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2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76"/>
            <a:ext cx="12192000" cy="6854653"/>
          </a:xfrm>
        </p:spPr>
      </p:pic>
      <p:sp>
        <p:nvSpPr>
          <p:cNvPr id="5" name="Прямоугольник 4"/>
          <p:cNvSpPr/>
          <p:nvPr/>
        </p:nvSpPr>
        <p:spPr>
          <a:xfrm>
            <a:off x="14337" y="104576"/>
            <a:ext cx="9420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 сохранить воздух чистым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" y="1043878"/>
            <a:ext cx="3209521" cy="21311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" y="3987800"/>
            <a:ext cx="4064001" cy="2866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21" y="4697799"/>
            <a:ext cx="3976719" cy="22036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220" y="3702787"/>
            <a:ext cx="4016780" cy="31813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14434" y="1110625"/>
            <a:ext cx="9041706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</a:t>
            </a:r>
            <a:r>
              <a:rPr lang="ru-RU" sz="36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БЕРЕЧЬ ДЕРЕВЬЯ, САЖАТЬ НОВЫЕ ДЕРЕВЬЯ</a:t>
            </a:r>
          </a:p>
          <a:p>
            <a:pPr algn="ctr"/>
            <a:r>
              <a:rPr lang="ru-RU" sz="36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-СТРОИТЬ ОЧИТНЫЕ СООРУЖЕНИЯ,</a:t>
            </a:r>
          </a:p>
          <a:p>
            <a:pPr algn="ctr"/>
            <a:r>
              <a:rPr lang="ru-RU" sz="3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-ВЫБРАСЫВАТЬ МУСОР В МУСОРНЫЕ БАКИ</a:t>
            </a: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1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18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970960" y="2967335"/>
            <a:ext cx="8250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Поместите здесь ваш текст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2136" y="2967335"/>
            <a:ext cx="8087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Поместите здесь ваш текст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0937" y="425450"/>
            <a:ext cx="112301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ДЛЯ ЧЕГО ЧЕЛОВЕКУ НУЖНА ЧИСТАЯ ВОДА?</a:t>
            </a:r>
            <a:endParaRPr lang="ru-RU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3" y="1112258"/>
            <a:ext cx="3903663" cy="2576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4" y="3812467"/>
            <a:ext cx="3145888" cy="31694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249" y="1049665"/>
            <a:ext cx="3991715" cy="26611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495" y="1432546"/>
            <a:ext cx="2270635" cy="30099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20" y="1194891"/>
            <a:ext cx="1956187" cy="30030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81" y="3949150"/>
            <a:ext cx="2399057" cy="2850365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44538" y="4866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9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0"/>
            <a:ext cx="12014200" cy="7467600"/>
          </a:xfrm>
        </p:spPr>
      </p:pic>
    </p:spTree>
    <p:extLst>
      <p:ext uri="{BB962C8B-B14F-4D97-AF65-F5344CB8AC3E}">
        <p14:creationId xmlns:p14="http://schemas.microsoft.com/office/powerpoint/2010/main" val="391656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4017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606513" y="190301"/>
            <a:ext cx="10350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ЧТО ИЛИ КТО ЗАГРЯЗНЯЕТ ВОДУ?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2055813"/>
            <a:ext cx="4340501" cy="4497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24" y="1027906"/>
            <a:ext cx="6169818" cy="46273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6406" y="2055813"/>
            <a:ext cx="43899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ФАБРИКИ И ЗАВОДЫ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573" y="3562350"/>
            <a:ext cx="4443180" cy="32956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197223" y="6028788"/>
            <a:ext cx="2011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ЧЕЛОВЕК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40997" y="56470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0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-330200"/>
            <a:ext cx="12801600" cy="85153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88" y="2509550"/>
            <a:ext cx="6691312" cy="3552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00" y="2454131"/>
            <a:ext cx="3552394" cy="35523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58" y="4475019"/>
            <a:ext cx="4094988" cy="27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3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889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41959"/>
            <a:ext cx="5257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ЧИСТОТА УЛИЦ, ДВОРОВ, ДЕТСКИХ ПЛОЩАДОК ГОРОДА</a:t>
            </a:r>
            <a:endParaRPr lang="ru-RU" sz="36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4037" y="4279310"/>
            <a:ext cx="72368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ЧИСТЫЕ УЛИЦЫ, ДОРОГИ И ДВОРЫ – ЗАЛОГ ХОРОШЕГО НАСТРОЕНИЯ И БЕЗОПАСНОСТИ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13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188</Words>
  <Application>Microsoft Office PowerPoint</Application>
  <PresentationFormat>Широкоэкранный</PresentationFormat>
  <Paragraphs>32</Paragraphs>
  <Slides>15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ВОЗДУХ, ВОДА И ЧИСТОТА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ВОЗДУХ, ВОДА И ЧИСТОТА</dc:title>
  <dc:creator>ASUS1</dc:creator>
  <cp:lastModifiedBy>Пользователь</cp:lastModifiedBy>
  <cp:revision>25</cp:revision>
  <dcterms:created xsi:type="dcterms:W3CDTF">2017-11-24T19:35:49Z</dcterms:created>
  <dcterms:modified xsi:type="dcterms:W3CDTF">2018-01-10T13:25:11Z</dcterms:modified>
</cp:coreProperties>
</file>